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6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652" autoAdjust="0"/>
  </p:normalViewPr>
  <p:slideViewPr>
    <p:cSldViewPr>
      <p:cViewPr>
        <p:scale>
          <a:sx n="100" d="100"/>
          <a:sy n="100" d="100"/>
        </p:scale>
        <p:origin x="-2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10wallpaper.com/wallpaper/1680x1050/1105/Cartoon_illustration_of_Family_life_for_Mothers_day_1680x1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500174"/>
            <a:ext cx="4968552" cy="1656184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>ЛЭПБУК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«В нашей семье живут…»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4214818"/>
            <a:ext cx="3501602" cy="14401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Выполнили:  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Бармина Е.Н.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Ильина В.П.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260648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00034" y="0"/>
            <a:ext cx="80631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Муниципальное дошкольное образовательное учреждение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«Детский сад № 356 Центрального района Волгограда»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ea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Цель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формировать у детей правильное представление о семье: роли матери, отца, дедушки, бабушки, детей, которые живут вместе, любят друг друга, заботятся друг о друге.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ru-RU" sz="6600" b="1" dirty="0" smtClean="0"/>
              <a:t>Задачи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00600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/>
              <a:t>Познакомить детей с понятием «семья»;</a:t>
            </a:r>
          </a:p>
          <a:p>
            <a:pPr algn="just"/>
            <a:r>
              <a:rPr lang="ru-RU" sz="1800" b="1" dirty="0" smtClean="0"/>
              <a:t>Закрепить представления о членах семьи;</a:t>
            </a:r>
          </a:p>
          <a:p>
            <a:pPr algn="just"/>
            <a:r>
              <a:rPr lang="ru-RU" sz="1800" b="1" dirty="0" smtClean="0"/>
              <a:t>Формировать интерес и потребность в рассматривании и изучении наглядного материала;</a:t>
            </a:r>
          </a:p>
          <a:p>
            <a:pPr algn="just"/>
            <a:r>
              <a:rPr lang="ru-RU" sz="1800" b="1" dirty="0" smtClean="0"/>
              <a:t>Совершенствовать координацию руки и глаза, графических навыков, мелкой моторики рук;</a:t>
            </a:r>
          </a:p>
          <a:p>
            <a:pPr algn="just"/>
            <a:r>
              <a:rPr lang="ru-RU" sz="1800" b="1" dirty="0" smtClean="0"/>
              <a:t>Развивать способность детей ориентироваться в ограниченном пространстве;</a:t>
            </a:r>
          </a:p>
          <a:p>
            <a:pPr algn="just"/>
            <a:r>
              <a:rPr lang="ru-RU" sz="1800" b="1" dirty="0" smtClean="0"/>
              <a:t>Развивать логическое мышление, зрительное восприятие и внимание;</a:t>
            </a:r>
          </a:p>
          <a:p>
            <a:pPr algn="just"/>
            <a:r>
              <a:rPr lang="ru-RU" sz="1800" b="1" dirty="0" smtClean="0"/>
              <a:t>Закреплять способность правильно вести себя в ситуации занятия-игры;</a:t>
            </a:r>
          </a:p>
          <a:p>
            <a:pPr algn="just"/>
            <a:r>
              <a:rPr lang="ru-RU" sz="1800" b="1" dirty="0" smtClean="0"/>
              <a:t>Закреплять способность детей играть в различные дидактические игры, выполняя правила;</a:t>
            </a:r>
          </a:p>
          <a:p>
            <a:pPr algn="just"/>
            <a:r>
              <a:rPr lang="ru-RU" sz="1800" b="1" dirty="0" smtClean="0"/>
              <a:t>Развивать сообразительность умение самостоятельно решать поставленную задачу</a:t>
            </a:r>
            <a:r>
              <a:rPr lang="ru-RU" sz="1900" b="1" dirty="0" smtClean="0"/>
              <a:t>.</a:t>
            </a:r>
            <a:endParaRPr lang="ru-RU" sz="1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Актуальность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Для каждого человека семья является началом начал; ни одно цивилизованное общество не обходилось без семьи;</a:t>
            </a:r>
          </a:p>
          <a:p>
            <a:pPr algn="just"/>
            <a:r>
              <a:rPr lang="ru-RU" dirty="0" smtClean="0"/>
              <a:t>Семья является важнейшим социальным институтом, отвечающим за духовно-нравственное воспитание личности.</a:t>
            </a:r>
          </a:p>
          <a:p>
            <a:pPr algn="just">
              <a:buNone/>
            </a:pPr>
            <a:r>
              <a:rPr lang="ru-RU" b="1" u="sng" dirty="0" smtClean="0"/>
              <a:t>Актуальность  в том, </a:t>
            </a:r>
            <a:r>
              <a:rPr lang="ru-RU" dirty="0" smtClean="0"/>
              <a:t>что создание «</a:t>
            </a:r>
            <a:r>
              <a:rPr lang="ru-RU" dirty="0" err="1" smtClean="0"/>
              <a:t>лэпбука</a:t>
            </a:r>
            <a:r>
              <a:rPr lang="ru-RU" dirty="0" smtClean="0"/>
              <a:t>» поможет расширить, закрепить и систематизировать изученный материал, а рассматривание папки в дальнейшем позволит быстро освежить в памяти пройденную тему.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Содержание </a:t>
            </a:r>
            <a:r>
              <a:rPr lang="ru-RU" sz="6600" b="1" dirty="0" err="1" smtClean="0"/>
              <a:t>лэпбука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Дидактическая игра «Генеалогическое древо»</a:t>
            </a:r>
          </a:p>
          <a:p>
            <a:pPr algn="just"/>
            <a:r>
              <a:rPr lang="ru-RU" dirty="0" smtClean="0"/>
              <a:t>Раскраски и стихи на тему «Семья»</a:t>
            </a:r>
          </a:p>
          <a:p>
            <a:pPr algn="just"/>
            <a:r>
              <a:rPr lang="ru-RU" dirty="0" smtClean="0"/>
              <a:t>Загадки о членах семьи</a:t>
            </a:r>
          </a:p>
          <a:p>
            <a:pPr algn="just"/>
            <a:r>
              <a:rPr lang="ru-RU" dirty="0" smtClean="0"/>
              <a:t>Дидактическая игра «Семейные обязанности»</a:t>
            </a:r>
          </a:p>
          <a:p>
            <a:pPr algn="just"/>
            <a:r>
              <a:rPr lang="ru-RU" dirty="0" smtClean="0"/>
              <a:t>Дидактическая игра «Кому что принадлежит»</a:t>
            </a:r>
          </a:p>
          <a:p>
            <a:pPr algn="just"/>
            <a:r>
              <a:rPr lang="ru-RU" dirty="0" smtClean="0"/>
              <a:t>Пазл «Моя семья»</a:t>
            </a:r>
          </a:p>
          <a:p>
            <a:pPr algn="just"/>
            <a:r>
              <a:rPr lang="ru-RU" dirty="0" smtClean="0"/>
              <a:t>Дидактическая игра «Возрастная линия»</a:t>
            </a:r>
          </a:p>
          <a:p>
            <a:pPr algn="just"/>
            <a:r>
              <a:rPr lang="ru-RU" dirty="0" smtClean="0"/>
              <a:t>Игра «Ромашка» 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89" name="Picture 1" descr="C:\Users\Илья\Downloads\20250225_0927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42852"/>
            <a:ext cx="4643470" cy="6027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C:\Users\Илья\Downloads\20250327_1618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000108"/>
            <a:ext cx="3643338" cy="53578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2142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Дидактическая игра </a:t>
            </a:r>
            <a:br>
              <a:rPr lang="ru-RU" b="1" dirty="0" smtClean="0"/>
            </a:br>
            <a:r>
              <a:rPr lang="ru-RU" b="1" dirty="0" smtClean="0"/>
              <a:t>«Генеалогическое древо»</a:t>
            </a:r>
            <a:endParaRPr lang="ru-RU" dirty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4043362" cy="230083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/>
              <a:t>Цель - расширять представления о семье, о своей родословной, учить ориентироваться в родственных отношениях</a:t>
            </a:r>
            <a:endParaRPr lang="ru-RU" sz="2800" dirty="0"/>
          </a:p>
        </p:txBody>
      </p:sp>
      <p:pic>
        <p:nvPicPr>
          <p:cNvPr id="9" name="Picture 4" descr="C:\Users\Илья\Downloads\20250225_0931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78563" y="4107661"/>
            <a:ext cx="2500330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Илья\Downloads\20250327_1619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20" y="1285836"/>
            <a:ext cx="4286280" cy="5572164"/>
          </a:xfrm>
          <a:prstGeom prst="rect">
            <a:avLst/>
          </a:prstGeom>
          <a:noFill/>
        </p:spPr>
      </p:pic>
      <p:pic>
        <p:nvPicPr>
          <p:cNvPr id="2051" name="Picture 3" descr="C:\Users\Илья\Downloads\20250327_1617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071810"/>
            <a:ext cx="3143272" cy="264320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28662" y="214291"/>
            <a:ext cx="7772400" cy="85725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cs typeface="Aharoni" pitchFamily="2" charset="-79"/>
              </a:rPr>
              <a:t>Раскраски и стихи</a:t>
            </a:r>
            <a:endParaRPr lang="ru-RU" sz="3600" b="1" dirty="0">
              <a:cs typeface="Aharoni" pitchFamily="2" charset="-79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57158" y="857232"/>
            <a:ext cx="3057524" cy="17526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Цель: «Развитие мелкой моторики, формирование внимания, усидчивости, памяти»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Дидактическая игра </a:t>
            </a:r>
            <a:br>
              <a:rPr lang="ru-RU" sz="3600" b="1" dirty="0" smtClean="0"/>
            </a:br>
            <a:r>
              <a:rPr lang="ru-RU" sz="3600" b="1" dirty="0" smtClean="0"/>
              <a:t>«Кому, что принадлежит?»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3"/>
            <a:ext cx="8291264" cy="1584175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800" dirty="0" smtClean="0"/>
              <a:t>Цель – формировать представления детей о том, о гендерные различиях, посредством принадлежности предметов быта: предметы принадлежать мужчине (папе, дедушке), а какие женщине (маме, бабушке)</a:t>
            </a:r>
            <a:endParaRPr lang="ru-RU" sz="2800" dirty="0"/>
          </a:p>
        </p:txBody>
      </p:sp>
      <p:pic>
        <p:nvPicPr>
          <p:cNvPr id="7" name="Picture 2" descr="C:\Users\Илья\Downloads\20250327_162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214686"/>
            <a:ext cx="4714908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Дидактическая игра </a:t>
            </a:r>
            <a:br>
              <a:rPr lang="ru-RU" b="1" dirty="0" smtClean="0"/>
            </a:br>
            <a:r>
              <a:rPr lang="ru-RU" b="1" dirty="0" smtClean="0"/>
              <a:t>«Семейные обязанности»</a:t>
            </a:r>
            <a:r>
              <a:rPr lang="ru-RU" sz="6600" dirty="0" smtClean="0"/>
              <a:t/>
            </a:r>
            <a:br>
              <a:rPr lang="ru-RU" sz="6600" dirty="0" smtClean="0"/>
            </a:b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1152128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Цель – формировать представления об обязанностях каждого члена семьи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3075" name="Picture 3" descr="C:\Users\Илья\Downloads\20250225_0936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000372"/>
            <a:ext cx="6072230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/>
              <a:t>Пазл «Семья»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151216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Цель – развивать наглядно-образное мышление, закреплять умение составлять целое из частей</a:t>
            </a:r>
            <a:endParaRPr lang="ru-RU" dirty="0"/>
          </a:p>
        </p:txBody>
      </p:sp>
      <p:pic>
        <p:nvPicPr>
          <p:cNvPr id="4099" name="Picture 3" descr="C:\Users\Илья\Downloads\20250327_1622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25565">
            <a:off x="5477611" y="3118763"/>
            <a:ext cx="3357482" cy="2298105"/>
          </a:xfrm>
          <a:prstGeom prst="rect">
            <a:avLst/>
          </a:prstGeom>
          <a:noFill/>
        </p:spPr>
      </p:pic>
      <p:pic>
        <p:nvPicPr>
          <p:cNvPr id="4100" name="Picture 4" descr="C:\Users\Илья\Downloads\20250225_0938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35722">
            <a:off x="514857" y="3353689"/>
            <a:ext cx="3622923" cy="24050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Дидактическая игра </a:t>
            </a:r>
            <a:br>
              <a:rPr lang="ru-RU" sz="4000" b="1" dirty="0" smtClean="0"/>
            </a:br>
            <a:r>
              <a:rPr lang="ru-RU" sz="4000" b="1" dirty="0" smtClean="0"/>
              <a:t>«Возрастная линия»</a:t>
            </a:r>
            <a:br>
              <a:rPr lang="ru-RU" sz="4000" b="1" dirty="0" smtClean="0"/>
            </a:br>
            <a:endParaRPr lang="ru-RU" sz="6600" b="1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2571736" y="1142984"/>
            <a:ext cx="6400800" cy="100013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Цель: «упорядочить знания детей о последовательности возрастного развития человека».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Илья\Downloads\20250327_1622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786190"/>
            <a:ext cx="3500462" cy="2643206"/>
          </a:xfrm>
          <a:prstGeom prst="rect">
            <a:avLst/>
          </a:prstGeom>
          <a:noFill/>
        </p:spPr>
      </p:pic>
      <p:pic>
        <p:nvPicPr>
          <p:cNvPr id="5123" name="Picture 3" descr="C:\Users\Илья\Downloads\20250225_0940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315667">
            <a:off x="718913" y="2573179"/>
            <a:ext cx="2438746" cy="2310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Игра «Ромашка» </a:t>
            </a:r>
            <a:r>
              <a:rPr lang="ru-RU" sz="4900" b="1" dirty="0" smtClean="0"/>
              <a:t/>
            </a:r>
            <a:br>
              <a:rPr lang="ru-RU" sz="4900" b="1" dirty="0" smtClean="0"/>
            </a:b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95"/>
            <a:ext cx="4402832" cy="142876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800" dirty="0" smtClean="0"/>
              <a:t>Цель – формирование у детей представления о семейных ценностях через игру</a:t>
            </a:r>
            <a:endParaRPr lang="ru-RU" sz="2800" dirty="0"/>
          </a:p>
        </p:txBody>
      </p:sp>
      <p:pic>
        <p:nvPicPr>
          <p:cNvPr id="6146" name="Picture 2" descr="C:\Users\Илья\Downloads\20250225_0942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286124"/>
            <a:ext cx="4429156" cy="3143272"/>
          </a:xfrm>
          <a:prstGeom prst="rect">
            <a:avLst/>
          </a:prstGeom>
          <a:noFill/>
        </p:spPr>
      </p:pic>
      <p:pic>
        <p:nvPicPr>
          <p:cNvPr id="6147" name="Picture 3" descr="C:\Users\Илья\Downloads\20250225_0941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428868"/>
            <a:ext cx="2500330" cy="2471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-dog.ru/wallpapers/1/94/33422358269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22" name="Picture 2" descr="https://ds05.infourok.ru/uploads/ex/090c/0000090b-ab66fe35/640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309</Words>
  <Application>Microsoft Office PowerPoint</Application>
  <PresentationFormat>Экран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ЛЭПБУК  «В нашей семье живут…» </vt:lpstr>
      <vt:lpstr>Цель</vt:lpstr>
      <vt:lpstr>Задачи</vt:lpstr>
      <vt:lpstr>Актуальность</vt:lpstr>
      <vt:lpstr>Содержание лэпбука</vt:lpstr>
      <vt:lpstr>Слайд 6</vt:lpstr>
      <vt:lpstr>Слайд 7</vt:lpstr>
      <vt:lpstr>Раскраски и стихи</vt:lpstr>
      <vt:lpstr>Дидактическая игра  «Кому, что принадлежит?»</vt:lpstr>
      <vt:lpstr>Дидактическая игра  «Семейные обязанности» </vt:lpstr>
      <vt:lpstr>Пазл «Семья»</vt:lpstr>
      <vt:lpstr> Дидактическая игра  «Возрастная линия» </vt:lpstr>
      <vt:lpstr>Игра «Ромашка» 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ЛЭПБУК  «МОЯ СЕМЬЯ»</dc:title>
  <dc:creator>Валерия Кукольщикова</dc:creator>
  <cp:lastModifiedBy>Илья Бармин</cp:lastModifiedBy>
  <cp:revision>13</cp:revision>
  <dcterms:created xsi:type="dcterms:W3CDTF">2019-04-11T17:08:38Z</dcterms:created>
  <dcterms:modified xsi:type="dcterms:W3CDTF">2026-02-25T17:42:19Z</dcterms:modified>
</cp:coreProperties>
</file>